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4045-536F-4BFE-938D-7629F7E2052B}" type="datetimeFigureOut">
              <a:rPr lang="ko-KR" altLang="en-US" smtClean="0"/>
              <a:pPr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8367-70E4-4511-B5E0-A3FCB113C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364462488" descr="EMB000004e85e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565894"/>
            <a:ext cx="8496000" cy="62459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44624"/>
            <a:ext cx="5256584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sz="1200" b="1" kern="0" dirty="0" smtClean="0">
                <a:solidFill>
                  <a:srgbClr val="000000"/>
                </a:solidFill>
              </a:rPr>
              <a:t>안구 주변 </a:t>
            </a:r>
            <a:r>
              <a:rPr lang="ko-KR" altLang="en-US" sz="1200" b="1" kern="0" dirty="0" smtClean="0">
                <a:solidFill>
                  <a:srgbClr val="000000"/>
                </a:solidFill>
              </a:rPr>
              <a:t>눈물 자국</a:t>
            </a:r>
            <a:endParaRPr lang="ko-KR" altLang="en-US" sz="900" b="1" kern="0" spc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364462488" descr="EMB000004e85e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370937"/>
            <a:ext cx="8496000" cy="63704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44624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1200" b="1" dirty="0" smtClean="0"/>
              <a:t>바닥의 </a:t>
            </a:r>
            <a:r>
              <a:rPr lang="ko-KR" altLang="en-US" sz="1200" b="1" dirty="0" err="1" smtClean="0"/>
              <a:t>수양성</a:t>
            </a:r>
            <a:r>
              <a:rPr lang="ko-KR" altLang="en-US" sz="1200" b="1" dirty="0" smtClean="0"/>
              <a:t> 설사</a:t>
            </a:r>
            <a:endParaRPr lang="ko-KR" altLang="en-US" sz="1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신경증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00" y="404664"/>
            <a:ext cx="8496000" cy="63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44624"/>
            <a:ext cx="5256584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sz="1200" b="1" kern="0" dirty="0" smtClean="0">
                <a:solidFill>
                  <a:srgbClr val="000000"/>
                </a:solidFill>
              </a:rPr>
              <a:t>신경증상</a:t>
            </a:r>
            <a:r>
              <a:rPr lang="en-US" altLang="ko-KR" sz="1200" b="1" kern="0" dirty="0" smtClean="0">
                <a:solidFill>
                  <a:srgbClr val="000000"/>
                </a:solidFill>
              </a:rPr>
              <a:t>, </a:t>
            </a:r>
            <a:r>
              <a:rPr lang="ko-KR" altLang="en-US" sz="1200" b="1" kern="0" dirty="0" smtClean="0">
                <a:solidFill>
                  <a:srgbClr val="000000"/>
                </a:solidFill>
              </a:rPr>
              <a:t>폐사</a:t>
            </a:r>
            <a:endParaRPr lang="ko-KR" altLang="en-US" sz="1200" b="1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61963768" descr="EMB00001e185f33"/>
          <p:cNvPicPr>
            <a:picLocks noChangeAspect="1" noChangeArrowheads="1"/>
          </p:cNvPicPr>
          <p:nvPr/>
        </p:nvPicPr>
        <p:blipFill>
          <a:blip r:embed="rId2" cstate="print"/>
          <a:srcRect l="3625" t="2895" r="2956" b="4677"/>
          <a:stretch>
            <a:fillRect/>
          </a:stretch>
        </p:blipFill>
        <p:spPr bwMode="auto">
          <a:xfrm>
            <a:off x="324000" y="979295"/>
            <a:ext cx="8496000" cy="57620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44624"/>
            <a:ext cx="5256584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sz="1200" b="1" kern="0" dirty="0" smtClean="0">
                <a:solidFill>
                  <a:srgbClr val="000000"/>
                </a:solidFill>
              </a:rPr>
              <a:t>신경증상</a:t>
            </a:r>
            <a:endParaRPr lang="ko-KR" altLang="en-US" sz="900" b="1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364462488" descr="EMB000004e85e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2895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98746"/>
            <a:ext cx="5256584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sz="1200" b="1" kern="0" dirty="0" smtClean="0">
                <a:solidFill>
                  <a:srgbClr val="000000"/>
                </a:solidFill>
              </a:rPr>
              <a:t>닭 벼슬과 육수의 </a:t>
            </a:r>
            <a:r>
              <a:rPr lang="ko-KR" altLang="en-US" sz="1200" b="1" kern="0" dirty="0" err="1" smtClean="0">
                <a:solidFill>
                  <a:srgbClr val="000000"/>
                </a:solidFill>
              </a:rPr>
              <a:t>청색증</a:t>
            </a:r>
            <a:endParaRPr lang="ko-KR" altLang="en-US" sz="900" b="1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7" name="_x364462488" descr="EMB000004e85e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338" y="350303"/>
            <a:ext cx="8479324" cy="63689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44624"/>
            <a:ext cx="5256584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 latinLnBrk="0">
              <a:lnSpc>
                <a:spcPct val="130000"/>
              </a:lnSpc>
            </a:pPr>
            <a:r>
              <a:rPr lang="ko-KR" altLang="en-US" sz="1200" b="1" kern="0" dirty="0" smtClean="0">
                <a:solidFill>
                  <a:srgbClr val="000000"/>
                </a:solidFill>
              </a:rPr>
              <a:t>다리의 피하출혈</a:t>
            </a:r>
            <a:endParaRPr lang="ko-KR" altLang="en-US" sz="900" b="1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364462488" descr="EMB000004e85e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404664"/>
            <a:ext cx="8496000" cy="63858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44624"/>
            <a:ext cx="5256584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sz="1200" b="1" kern="0" dirty="0" smtClean="0">
                <a:solidFill>
                  <a:srgbClr val="000000"/>
                </a:solidFill>
              </a:rPr>
              <a:t>사료 섭취 </a:t>
            </a:r>
            <a:r>
              <a:rPr lang="ko-KR" altLang="en-US" sz="1200" b="1" kern="0" dirty="0" smtClean="0">
                <a:solidFill>
                  <a:srgbClr val="000000"/>
                </a:solidFill>
              </a:rPr>
              <a:t>중 </a:t>
            </a:r>
            <a:r>
              <a:rPr lang="ko-KR" altLang="en-US" sz="1200" b="1" kern="0" dirty="0" smtClean="0">
                <a:solidFill>
                  <a:srgbClr val="000000"/>
                </a:solidFill>
              </a:rPr>
              <a:t>급성 폐사</a:t>
            </a:r>
            <a:endParaRPr lang="ko-KR" altLang="en-US" sz="900" b="1" kern="0" spc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</Words>
  <Application>Microsoft Office PowerPoint</Application>
  <PresentationFormat>화면 슬라이드 쇼(4:3)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3</cp:revision>
  <dcterms:created xsi:type="dcterms:W3CDTF">2015-09-23T11:50:32Z</dcterms:created>
  <dcterms:modified xsi:type="dcterms:W3CDTF">2015-09-23T12:04:44Z</dcterms:modified>
</cp:coreProperties>
</file>