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50" d="100"/>
          <a:sy n="150" d="100"/>
        </p:scale>
        <p:origin x="-58" y="139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DAF31-4627-446D-AE9B-1D82DA74A0A5}" type="datetimeFigureOut">
              <a:rPr lang="ko-KR" altLang="en-US" smtClean="0"/>
              <a:pPr/>
              <a:t>2014-07-04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57324-04E0-49C4-95BB-DCA5439A3B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DAF31-4627-446D-AE9B-1D82DA74A0A5}" type="datetimeFigureOut">
              <a:rPr lang="ko-KR" altLang="en-US" smtClean="0"/>
              <a:pPr/>
              <a:t>2014-07-04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57324-04E0-49C4-95BB-DCA5439A3B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DAF31-4627-446D-AE9B-1D82DA74A0A5}" type="datetimeFigureOut">
              <a:rPr lang="ko-KR" altLang="en-US" smtClean="0"/>
              <a:pPr/>
              <a:t>2014-07-04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57324-04E0-49C4-95BB-DCA5439A3B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DAF31-4627-446D-AE9B-1D82DA74A0A5}" type="datetimeFigureOut">
              <a:rPr lang="ko-KR" altLang="en-US" smtClean="0"/>
              <a:pPr/>
              <a:t>2014-07-04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57324-04E0-49C4-95BB-DCA5439A3B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DAF31-4627-446D-AE9B-1D82DA74A0A5}" type="datetimeFigureOut">
              <a:rPr lang="ko-KR" altLang="en-US" smtClean="0"/>
              <a:pPr/>
              <a:t>2014-07-04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57324-04E0-49C4-95BB-DCA5439A3B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DAF31-4627-446D-AE9B-1D82DA74A0A5}" type="datetimeFigureOut">
              <a:rPr lang="ko-KR" altLang="en-US" smtClean="0"/>
              <a:pPr/>
              <a:t>2014-07-04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57324-04E0-49C4-95BB-DCA5439A3B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DAF31-4627-446D-AE9B-1D82DA74A0A5}" type="datetimeFigureOut">
              <a:rPr lang="ko-KR" altLang="en-US" smtClean="0"/>
              <a:pPr/>
              <a:t>2014-07-04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57324-04E0-49C4-95BB-DCA5439A3B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DAF31-4627-446D-AE9B-1D82DA74A0A5}" type="datetimeFigureOut">
              <a:rPr lang="ko-KR" altLang="en-US" smtClean="0"/>
              <a:pPr/>
              <a:t>2014-07-04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57324-04E0-49C4-95BB-DCA5439A3B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DAF31-4627-446D-AE9B-1D82DA74A0A5}" type="datetimeFigureOut">
              <a:rPr lang="ko-KR" altLang="en-US" smtClean="0"/>
              <a:pPr/>
              <a:t>2014-07-04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57324-04E0-49C4-95BB-DCA5439A3B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DAF31-4627-446D-AE9B-1D82DA74A0A5}" type="datetimeFigureOut">
              <a:rPr lang="ko-KR" altLang="en-US" smtClean="0"/>
              <a:pPr/>
              <a:t>2014-07-04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57324-04E0-49C4-95BB-DCA5439A3B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DAF31-4627-446D-AE9B-1D82DA74A0A5}" type="datetimeFigureOut">
              <a:rPr lang="ko-KR" altLang="en-US" smtClean="0"/>
              <a:pPr/>
              <a:t>2014-07-04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57324-04E0-49C4-95BB-DCA5439A3B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3DAF31-4627-446D-AE9B-1D82DA74A0A5}" type="datetimeFigureOut">
              <a:rPr lang="ko-KR" altLang="en-US" smtClean="0"/>
              <a:pPr/>
              <a:t>2014-07-04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757324-04E0-49C4-95BB-DCA5439A3B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0</Words>
  <Application>Microsoft Office PowerPoint</Application>
  <PresentationFormat>화면 슬라이드 쇼(4:3)</PresentationFormat>
  <Paragraphs>0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슬라이드 1</vt:lpstr>
      <vt:lpstr>슬라이드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Owner</dc:creator>
  <cp:lastModifiedBy>owner</cp:lastModifiedBy>
  <cp:revision>2</cp:revision>
  <dcterms:created xsi:type="dcterms:W3CDTF">2014-07-04T02:25:09Z</dcterms:created>
  <dcterms:modified xsi:type="dcterms:W3CDTF">2014-07-04T04:00:47Z</dcterms:modified>
</cp:coreProperties>
</file>